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handoutMasters/handoutMaster1.xml" ContentType="application/vnd.openxmlformats-officedocument.presentationml.handoutMaster+xml"/>
  <Override PartName="/ppt/slides/slide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37917"/>
    <a:srgbClr val="FD8723"/>
    <a:srgbClr val="FE9D3B"/>
    <a:srgbClr val="FD7009"/>
    <a:srgbClr val="F8A46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Objects="1">
      <p:cViewPr varScale="1">
        <p:scale>
          <a:sx n="106" d="100"/>
          <a:sy n="106" d="100"/>
        </p:scale>
        <p:origin x="-9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viewProps" Target="viewProps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tableStyles" Target="tableStyles.xml"/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2" Type="http://schemas.openxmlformats.org/officeDocument/2006/relationships/printerSettings" Target="printerSettings/printerSettings1.bin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AA3F17-8410-F64A-8C92-BE792A149A40}" type="datetimeFigureOut">
              <a:rPr lang="en-US" smtClean="0"/>
              <a:t>3/28/10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BF959-383E-C443-AC2E-1A6ACAD7B1F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D0312-5DDD-6E40-869C-2A40E3D14A40}" type="datetimeFigureOut">
              <a:rPr lang="en-US" smtClean="0"/>
              <a:pPr/>
              <a:t>3/28/10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9EF0F-DBD8-E14D-9AF9-275589D9FCA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8C8FA-7B9E-9B45-AAF3-160E572DAA3F}" type="datetime1">
              <a:rPr lang="en-US" smtClean="0"/>
              <a:t>3/28/10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 smtClean="0"/>
              <a:t>www.wilymanager.com</a:t>
            </a:r>
            <a:endParaRPr lang="en-US" dirty="0"/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0" y="241300"/>
            <a:ext cx="9144000" cy="908050"/>
          </a:xfrm>
          <a:prstGeom prst="rect">
            <a:avLst/>
          </a:prstGeom>
          <a:gradFill rotWithShape="0">
            <a:gsLst>
              <a:gs pos="0">
                <a:srgbClr val="FD7009"/>
              </a:gs>
              <a:gs pos="100000">
                <a:srgbClr val="FE9E3C"/>
              </a:gs>
            </a:gsLst>
            <a:lin ang="5400000" scaled="1"/>
          </a:gradFill>
          <a:ln w="19050">
            <a:noFill/>
            <a:miter lim="800000"/>
            <a:headEnd/>
            <a:tailEnd/>
          </a:ln>
          <a:effectLst>
            <a:outerShdw blurRad="38100" dist="25384" dir="2219913" algn="ctr" rotWithShape="0">
              <a:srgbClr val="000000">
                <a:alpha val="35001"/>
              </a:srgbClr>
            </a:outerShdw>
          </a:effec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 Box 5"/>
          <p:cNvSpPr txBox="1">
            <a:spLocks noChangeArrowheads="1"/>
          </p:cNvSpPr>
          <p:nvPr userDrawn="1"/>
        </p:nvSpPr>
        <p:spPr bwMode="auto">
          <a:xfrm>
            <a:off x="63500" y="295275"/>
            <a:ext cx="46736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4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WILY MANAGER</a:t>
            </a:r>
          </a:p>
        </p:txBody>
      </p:sp>
      <p:sp>
        <p:nvSpPr>
          <p:cNvPr id="11" name="Text Box 6"/>
          <p:cNvSpPr txBox="1">
            <a:spLocks noChangeArrowheads="1"/>
          </p:cNvSpPr>
          <p:nvPr userDrawn="1"/>
        </p:nvSpPr>
        <p:spPr bwMode="auto">
          <a:xfrm>
            <a:off x="6019800" y="295275"/>
            <a:ext cx="3124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Just-in-Time Management</a:t>
            </a:r>
            <a:r>
              <a:rPr kumimoji="0" lang="en-US" sz="1400" b="0" i="1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 Advice</a:t>
            </a:r>
            <a:endParaRPr kumimoji="0" lang="en-US" sz="1400" b="0" i="1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</p:txBody>
      </p:sp>
      <p:sp>
        <p:nvSpPr>
          <p:cNvPr id="12" name="Line 7"/>
          <p:cNvSpPr>
            <a:spLocks noChangeShapeType="1"/>
          </p:cNvSpPr>
          <p:nvPr userDrawn="1"/>
        </p:nvSpPr>
        <p:spPr bwMode="auto">
          <a:xfrm>
            <a:off x="0" y="6721475"/>
            <a:ext cx="91440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4ABBF-24C8-B04A-A42C-598108FF49D8}" type="datetime1">
              <a:rPr lang="en-US" smtClean="0"/>
              <a:t>3/28/10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 smtClean="0"/>
              <a:t>www.wilymanager.com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D8A7C-6B7E-DF45-AFB8-2E517073B6E2}" type="datetime1">
              <a:rPr lang="en-US" smtClean="0"/>
              <a:t>3/28/10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 smtClean="0"/>
              <a:t>www.wilymanager.com</a:t>
            </a:r>
            <a:endParaRPr lang="en-US" dirty="0"/>
          </a:p>
        </p:txBody>
      </p:sp>
      <p:sp>
        <p:nvSpPr>
          <p:cNvPr id="7" name="Text Box 5"/>
          <p:cNvSpPr txBox="1">
            <a:spLocks noChangeArrowheads="1"/>
          </p:cNvSpPr>
          <p:nvPr userDrawn="1"/>
        </p:nvSpPr>
        <p:spPr bwMode="auto">
          <a:xfrm>
            <a:off x="63500" y="295275"/>
            <a:ext cx="46736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4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WILY MANAGER</a:t>
            </a:r>
          </a:p>
        </p:txBody>
      </p:sp>
      <p:sp>
        <p:nvSpPr>
          <p:cNvPr id="9" name="Text Box 6"/>
          <p:cNvSpPr txBox="1">
            <a:spLocks noChangeArrowheads="1"/>
          </p:cNvSpPr>
          <p:nvPr userDrawn="1"/>
        </p:nvSpPr>
        <p:spPr bwMode="auto">
          <a:xfrm>
            <a:off x="6019800" y="295275"/>
            <a:ext cx="3124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Just-in-Time Management</a:t>
            </a:r>
            <a:r>
              <a:rPr kumimoji="0" lang="en-US" sz="1400" b="0" i="1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 Advice</a:t>
            </a:r>
            <a:endParaRPr kumimoji="0" lang="en-US" sz="1400" b="0" i="1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62551-6068-A34D-A515-52445DA1F2EC}" type="datetime1">
              <a:rPr lang="en-US" smtClean="0"/>
              <a:t>3/28/10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910B8-4EAE-9A45-9DF4-C934A1457F2D}" type="datetime1">
              <a:rPr lang="en-US" smtClean="0"/>
              <a:t>3/28/10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 smtClean="0"/>
              <a:t>www.wilymanager.com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65FD-7945-3C4B-9BC4-F6A8768B6FCB}" type="datetime1">
              <a:rPr lang="en-US" smtClean="0"/>
              <a:t>3/28/10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 smtClean="0"/>
              <a:t>www.wilymanager.com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2B1CD-C8E7-854F-876D-BACF9510C11C}" type="datetime1">
              <a:rPr lang="en-US" smtClean="0"/>
              <a:t>3/28/10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 smtClean="0"/>
              <a:t>www.wilymanager.com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B0836-B166-034B-B4DC-761D1E5DD50F}" type="datetime1">
              <a:rPr lang="en-US" smtClean="0"/>
              <a:t>3/28/10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0CF39-80D8-1943-BCD4-917F5F3B454F}" type="datetime1">
              <a:rPr lang="en-US" smtClean="0"/>
              <a:t>3/28/10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F18A-22C9-8449-B730-3574ECF946F7}" type="datetime1">
              <a:rPr lang="en-US" smtClean="0"/>
              <a:t>3/28/10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E0EE2-8933-1D41-8FEB-0DC55D00C9A8}" type="datetime1">
              <a:rPr lang="en-US" smtClean="0"/>
              <a:t>3/28/10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 Manager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241300"/>
            <a:ext cx="9144000" cy="908050"/>
          </a:xfrm>
          <a:prstGeom prst="rect">
            <a:avLst/>
          </a:prstGeom>
          <a:gradFill rotWithShape="0">
            <a:gsLst>
              <a:gs pos="0">
                <a:srgbClr val="FD7009"/>
              </a:gs>
              <a:gs pos="100000">
                <a:srgbClr val="FE9E3C"/>
              </a:gs>
            </a:gsLst>
            <a:lin ang="5400000" scaled="1"/>
          </a:gradFill>
          <a:ln w="19050">
            <a:noFill/>
            <a:miter lim="800000"/>
            <a:headEnd/>
            <a:tailEnd/>
          </a:ln>
          <a:effectLst>
            <a:outerShdw blurRad="38100" dist="25384" dir="2219913" algn="ctr" rotWithShape="0">
              <a:srgbClr val="000000">
                <a:alpha val="35001"/>
              </a:srgbClr>
            </a:outerShdw>
          </a:effec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307FA-BA88-5B44-AE67-B67125F03C9D}" type="datetime1">
              <a:rPr lang="en-US" smtClean="0"/>
              <a:t>3/28/10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Wily Manager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err="1" smtClean="0"/>
              <a:t>www.wilymanager.com</a:t>
            </a:r>
            <a:endParaRPr lang="en-US" dirty="0"/>
          </a:p>
        </p:txBody>
      </p:sp>
      <p:sp>
        <p:nvSpPr>
          <p:cNvPr id="8" name="Line 7"/>
          <p:cNvSpPr>
            <a:spLocks noChangeShapeType="1"/>
          </p:cNvSpPr>
          <p:nvPr userDrawn="1"/>
        </p:nvSpPr>
        <p:spPr bwMode="auto">
          <a:xfrm>
            <a:off x="0" y="6721475"/>
            <a:ext cx="91440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One With One Meetings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Personal and Organizational Needs</a:t>
            </a:r>
          </a:p>
          <a:p>
            <a:r>
              <a:rPr lang="en-US" dirty="0" smtClean="0"/>
              <a:t>Ground Rules</a:t>
            </a:r>
          </a:p>
          <a:p>
            <a:r>
              <a:rPr lang="en-US" dirty="0" smtClean="0"/>
              <a:t>Preparing for the One With One Meeting</a:t>
            </a:r>
          </a:p>
          <a:p>
            <a:r>
              <a:rPr lang="en-US" dirty="0" smtClean="0"/>
              <a:t>One With One Agenda</a:t>
            </a:r>
          </a:p>
          <a:p>
            <a:r>
              <a:rPr lang="en-US" dirty="0" smtClean="0"/>
              <a:t>Summary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r>
              <a:rPr lang="en-US" sz="2800" dirty="0" smtClean="0"/>
              <a:t>Effective One With Ones Meet Two Kinds of Needs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Personal Needs:  the basic human needs of the people you are interacting with (the need to be treated with respect; the need to trust those you work for etc.)</a:t>
            </a:r>
          </a:p>
          <a:p>
            <a:endParaRPr lang="en-US" dirty="0" smtClean="0"/>
          </a:p>
          <a:p>
            <a:r>
              <a:rPr lang="en-US" dirty="0" smtClean="0"/>
              <a:t>Organizational Needs: the practical goals of the interaction (to develop action plans; to get work done; to set expectations and hold others accountable)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The One With One is a Great Opportunity to Build Credibility With Your Reports.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 dependable and reliable</a:t>
            </a:r>
          </a:p>
          <a:p>
            <a:r>
              <a:rPr lang="en-US" dirty="0" smtClean="0"/>
              <a:t>Be consistent</a:t>
            </a:r>
          </a:p>
          <a:p>
            <a:r>
              <a:rPr lang="en-US" dirty="0" smtClean="0"/>
              <a:t>Be </a:t>
            </a:r>
            <a:r>
              <a:rPr lang="en-US" dirty="0" err="1" smtClean="0"/>
              <a:t>knowledgable</a:t>
            </a:r>
            <a:endParaRPr lang="en-US" dirty="0" smtClean="0"/>
          </a:p>
          <a:p>
            <a:r>
              <a:rPr lang="en-US" dirty="0" smtClean="0"/>
              <a:t>Demonstrate business maturity</a:t>
            </a:r>
          </a:p>
          <a:p>
            <a:r>
              <a:rPr lang="en-US" dirty="0" smtClean="0"/>
              <a:t>Care</a:t>
            </a:r>
          </a:p>
          <a:p>
            <a:r>
              <a:rPr lang="en-US" dirty="0" smtClean="0"/>
              <a:t>Walk the talk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Ground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Weekly, with each of your direct reports</a:t>
            </a:r>
          </a:p>
          <a:p>
            <a:r>
              <a:rPr lang="en-US" dirty="0" smtClean="0"/>
              <a:t>30 minutes</a:t>
            </a:r>
          </a:p>
          <a:p>
            <a:r>
              <a:rPr lang="en-US" dirty="0" smtClean="0"/>
              <a:t>The meeting you never miss</a:t>
            </a:r>
          </a:p>
          <a:p>
            <a:r>
              <a:rPr lang="en-US" dirty="0" smtClean="0"/>
              <a:t>Two way dialogue</a:t>
            </a:r>
          </a:p>
          <a:p>
            <a:r>
              <a:rPr lang="en-US" dirty="0" smtClean="0"/>
              <a:t>Take notes, track agreed upon action items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Prepare for Your One With Ones by Considering the Following: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Have you completed any actions that you agreed to at the previous one with one?</a:t>
            </a:r>
          </a:p>
          <a:p>
            <a:r>
              <a:rPr lang="en-US" dirty="0" smtClean="0"/>
              <a:t>Review results.  Are the key objectives on track to being met?  What help or support is required to meet the objectives?  </a:t>
            </a:r>
          </a:p>
          <a:p>
            <a:r>
              <a:rPr lang="en-US" dirty="0" smtClean="0"/>
              <a:t>What coaching can be provided?</a:t>
            </a:r>
          </a:p>
          <a:p>
            <a:r>
              <a:rPr lang="en-US" dirty="0" smtClean="0"/>
              <a:t>What positive feedback can I give?</a:t>
            </a:r>
          </a:p>
          <a:p>
            <a:r>
              <a:rPr lang="en-US" dirty="0" smtClean="0"/>
              <a:t>What feedback for improvement should I be delivering?</a:t>
            </a:r>
          </a:p>
          <a:p>
            <a:r>
              <a:rPr lang="en-US" dirty="0" smtClean="0"/>
              <a:t>What can I delegate?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Follow up												5 min</a:t>
            </a:r>
          </a:p>
          <a:p>
            <a:pPr lvl="3"/>
            <a:r>
              <a:rPr lang="en-US" dirty="0" smtClean="0"/>
              <a:t>Review previous one with one action items (did we do what we said we’d do)</a:t>
            </a:r>
          </a:p>
          <a:p>
            <a:pPr lvl="3"/>
            <a:r>
              <a:rPr lang="en-US" dirty="0" smtClean="0"/>
              <a:t>Conduct a post audit to ensure expected results were delivered</a:t>
            </a:r>
          </a:p>
          <a:p>
            <a:r>
              <a:rPr lang="en-US" dirty="0" smtClean="0"/>
              <a:t>Team Member		</a:t>
            </a:r>
            <a:r>
              <a:rPr lang="en-US" dirty="0" smtClean="0"/>
              <a:t>				</a:t>
            </a:r>
            <a:r>
              <a:rPr lang="en-US" dirty="0" smtClean="0"/>
              <a:t>				10 min</a:t>
            </a:r>
          </a:p>
          <a:p>
            <a:pPr lvl="3"/>
            <a:r>
              <a:rPr lang="en-US" dirty="0" smtClean="0"/>
              <a:t>Updates</a:t>
            </a:r>
          </a:p>
          <a:p>
            <a:pPr lvl="3"/>
            <a:r>
              <a:rPr lang="en-US" dirty="0" smtClean="0"/>
              <a:t>Requests for support</a:t>
            </a:r>
          </a:p>
          <a:p>
            <a:pPr lvl="3"/>
            <a:r>
              <a:rPr lang="en-US" dirty="0" smtClean="0"/>
              <a:t>Action Planning</a:t>
            </a:r>
          </a:p>
          <a:p>
            <a:r>
              <a:rPr lang="en-US" dirty="0" smtClean="0"/>
              <a:t>Manager			</a:t>
            </a:r>
            <a:r>
              <a:rPr lang="en-US" dirty="0" smtClean="0"/>
              <a:t>					</a:t>
            </a:r>
            <a:r>
              <a:rPr lang="en-US" dirty="0" smtClean="0"/>
              <a:t>				10 </a:t>
            </a:r>
            <a:r>
              <a:rPr lang="en-US" dirty="0" smtClean="0"/>
              <a:t>min</a:t>
            </a:r>
          </a:p>
          <a:p>
            <a:pPr lvl="3"/>
            <a:r>
              <a:rPr lang="en-US" dirty="0" smtClean="0"/>
              <a:t>Updates</a:t>
            </a:r>
          </a:p>
          <a:p>
            <a:pPr lvl="3"/>
            <a:r>
              <a:rPr lang="en-US" dirty="0" smtClean="0"/>
              <a:t>Requests for support</a:t>
            </a:r>
          </a:p>
          <a:p>
            <a:pPr lvl="3"/>
            <a:r>
              <a:rPr lang="en-US" dirty="0" smtClean="0"/>
              <a:t>Action Planning</a:t>
            </a:r>
            <a:endParaRPr lang="en-US" dirty="0" smtClean="0"/>
          </a:p>
          <a:p>
            <a:r>
              <a:rPr lang="en-US" dirty="0" smtClean="0"/>
              <a:t>Review Actions and Close Meeting	</a:t>
            </a:r>
            <a:r>
              <a:rPr lang="en-US" dirty="0" smtClean="0"/>
              <a:t>	</a:t>
            </a:r>
            <a:r>
              <a:rPr lang="en-US" dirty="0" smtClean="0"/>
              <a:t>		10 min</a:t>
            </a:r>
          </a:p>
          <a:p>
            <a:pPr>
              <a:buNone/>
            </a:pPr>
            <a:r>
              <a:rPr lang="en-US" dirty="0" smtClean="0"/>
              <a:t>			</a:t>
            </a:r>
          </a:p>
          <a:p>
            <a:pPr>
              <a:buNone/>
            </a:pPr>
            <a:r>
              <a:rPr lang="en-US" dirty="0" smtClean="0"/>
              <a:t>									Total						30 Min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spcAft>
                <a:spcPts val="3000"/>
              </a:spcAft>
              <a:buFont typeface="+mj-lt"/>
              <a:buAutoNum type="arabicPeriod"/>
            </a:pPr>
            <a:r>
              <a:rPr lang="en-US" dirty="0" smtClean="0"/>
              <a:t>The most important meeting of the week</a:t>
            </a:r>
          </a:p>
          <a:p>
            <a:pPr marL="514350" indent="-514350">
              <a:spcAft>
                <a:spcPts val="3000"/>
              </a:spcAft>
              <a:buFont typeface="+mj-lt"/>
              <a:buAutoNum type="arabicPeriod"/>
            </a:pPr>
            <a:r>
              <a:rPr lang="en-US" dirty="0" smtClean="0"/>
              <a:t>Personal and Organizational Needs</a:t>
            </a:r>
          </a:p>
          <a:p>
            <a:pPr marL="514350" indent="-514350">
              <a:spcAft>
                <a:spcPts val="3000"/>
              </a:spcAft>
              <a:buFont typeface="+mj-lt"/>
              <a:buAutoNum type="arabicPeriod"/>
            </a:pPr>
            <a:r>
              <a:rPr lang="en-US" dirty="0" smtClean="0"/>
              <a:t>Two way meeting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363</Words>
  <Application>Microsoft Macintosh PowerPoint</Application>
  <PresentationFormat>On-screen Show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One With One Meetings</vt:lpstr>
      <vt:lpstr>Agenda</vt:lpstr>
      <vt:lpstr>Effective One With Ones Meet Two Kinds of Needs</vt:lpstr>
      <vt:lpstr>The One With One is a Great Opportunity to Build Credibility With Your Reports.</vt:lpstr>
      <vt:lpstr>Ground Rules</vt:lpstr>
      <vt:lpstr>Prepare for Your One With Ones by Considering the Following:</vt:lpstr>
      <vt:lpstr>The Agenda</vt:lpstr>
      <vt:lpstr>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Meeting Effectiveness</dc:title>
  <dc:creator>Ivan Novak</dc:creator>
  <cp:lastModifiedBy>Jed Teigen</cp:lastModifiedBy>
  <cp:revision>8</cp:revision>
  <dcterms:created xsi:type="dcterms:W3CDTF">2010-03-29T03:58:34Z</dcterms:created>
  <dcterms:modified xsi:type="dcterms:W3CDTF">2010-03-29T04:21:17Z</dcterms:modified>
</cp:coreProperties>
</file>