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Default Extension="bin" ContentType="application/vnd.openxmlformats-officedocument.presentationml.printerSettings"/>
  <Default Extension="rels" ContentType="application/vnd.openxmlformats-package.relationships+xml"/>
  <Override PartName="/ppt/slides/slide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37917"/>
    <a:srgbClr val="FD8723"/>
    <a:srgbClr val="FE9D3B"/>
    <a:srgbClr val="FD7009"/>
    <a:srgbClr val="F8A46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Objects="1">
      <p:cViewPr varScale="1">
        <p:scale>
          <a:sx n="106" d="100"/>
          <a:sy n="106" d="100"/>
        </p:scale>
        <p:origin x="-96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tableStyles" Target="tableStyles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0" Type="http://schemas.openxmlformats.org/officeDocument/2006/relationships/printerSettings" Target="printerSettings/printerSettings1.bin"/><Relationship Id="rId5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DCE41-C05C-FB4A-AE7F-2E31F4104340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AC23B-A37E-8146-B56C-5EBF70EDF37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C4DBC-9B4E-6944-A11C-355D8DC9E2D3}" type="datetimeFigureOut">
              <a:rPr lang="en-US" smtClean="0"/>
              <a:pPr/>
              <a:t>3/11/10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44562"/>
            <a:ext cx="8229600" cy="8080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05000"/>
            <a:ext cx="8229600" cy="4221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www.wilymanager.com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0" y="12700"/>
            <a:ext cx="9144000" cy="908050"/>
          </a:xfrm>
          <a:prstGeom prst="rect">
            <a:avLst/>
          </a:prstGeom>
          <a:gradFill rotWithShape="0">
            <a:gsLst>
              <a:gs pos="0">
                <a:srgbClr val="FD7009"/>
              </a:gs>
              <a:gs pos="100000">
                <a:srgbClr val="FE9E3C"/>
              </a:gs>
            </a:gsLst>
            <a:lin ang="5400000" scaled="1"/>
          </a:gradFill>
          <a:ln w="19050">
            <a:noFill/>
            <a:miter lim="800000"/>
            <a:headEnd/>
            <a:tailEnd/>
          </a:ln>
          <a:effectLst>
            <a:outerShdw blurRad="38100" dist="25384" dir="2219913" algn="ctr" rotWithShape="0">
              <a:srgbClr val="000000">
                <a:alpha val="35001"/>
              </a:srgbClr>
            </a:outerShdw>
          </a:effec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ext Box 5"/>
          <p:cNvSpPr txBox="1">
            <a:spLocks noChangeArrowheads="1"/>
          </p:cNvSpPr>
          <p:nvPr userDrawn="1"/>
        </p:nvSpPr>
        <p:spPr bwMode="auto">
          <a:xfrm>
            <a:off x="63500" y="66675"/>
            <a:ext cx="46736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4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WILY MANAGER</a:t>
            </a:r>
          </a:p>
        </p:txBody>
      </p:sp>
      <p:sp>
        <p:nvSpPr>
          <p:cNvPr id="9" name="Text Box 6"/>
          <p:cNvSpPr txBox="1">
            <a:spLocks noChangeArrowheads="1"/>
          </p:cNvSpPr>
          <p:nvPr userDrawn="1"/>
        </p:nvSpPr>
        <p:spPr bwMode="auto">
          <a:xfrm>
            <a:off x="5638800" y="66675"/>
            <a:ext cx="35052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1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Rockwell"/>
              <a:ea typeface="Times New Roman" pitchFamily="-65" charset="0"/>
              <a:cs typeface="Rockwel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Just-in-Time</a:t>
            </a:r>
            <a:r>
              <a:rPr kumimoji="0" lang="en-US" sz="1400" b="0" i="1" u="none" strike="noStrike" cap="none" normalizeH="0" dirty="0" smtClean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 Management Advice</a:t>
            </a:r>
            <a:endParaRPr kumimoji="0" lang="en-US" sz="1400" b="0" i="1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Rockwell"/>
              <a:ea typeface="Times New Roman" pitchFamily="-65" charset="0"/>
              <a:cs typeface="Rockwell"/>
            </a:endParaRPr>
          </a:p>
        </p:txBody>
      </p:sp>
      <p:sp>
        <p:nvSpPr>
          <p:cNvPr id="10" name="Line 7"/>
          <p:cNvSpPr>
            <a:spLocks noChangeShapeType="1"/>
          </p:cNvSpPr>
          <p:nvPr userDrawn="1"/>
        </p:nvSpPr>
        <p:spPr bwMode="auto">
          <a:xfrm>
            <a:off x="0" y="6400800"/>
            <a:ext cx="91440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rgbClr val="FD7009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ctrTitle"/>
          </p:nvPr>
        </p:nvSpPr>
        <p:spPr>
          <a:xfrm>
            <a:off x="685800" y="2865437"/>
            <a:ext cx="7772400" cy="1470025"/>
          </a:xfrm>
        </p:spPr>
        <p:txBody>
          <a:bodyPr/>
          <a:lstStyle/>
          <a:p>
            <a:r>
              <a:rPr lang="en-US" dirty="0" smtClean="0"/>
              <a:t>Creating a Mission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1149350"/>
            <a:ext cx="8229600" cy="1143000"/>
          </a:xfrm>
        </p:spPr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763963"/>
          </a:xfrm>
        </p:spPr>
        <p:txBody>
          <a:bodyPr/>
          <a:lstStyle/>
          <a:p>
            <a:r>
              <a:rPr lang="en-US" dirty="0" smtClean="0"/>
              <a:t>What is a Mission Statement?</a:t>
            </a:r>
          </a:p>
          <a:p>
            <a:r>
              <a:rPr lang="en-US" dirty="0" smtClean="0"/>
              <a:t>Why do you need one?</a:t>
            </a:r>
          </a:p>
          <a:p>
            <a:r>
              <a:rPr lang="en-US" dirty="0" smtClean="0"/>
              <a:t>Great Mission Statements</a:t>
            </a:r>
          </a:p>
          <a:p>
            <a:r>
              <a:rPr lang="en-US" dirty="0" smtClean="0"/>
              <a:t>Mission statements that suck</a:t>
            </a:r>
          </a:p>
          <a:p>
            <a:r>
              <a:rPr lang="en-US" dirty="0" smtClean="0"/>
              <a:t>3 things to remember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/>
              <a:t>A Mission answers the question … “Why are you here?”</a:t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89237"/>
            <a:ext cx="8229600" cy="4221163"/>
          </a:xfrm>
        </p:spPr>
        <p:txBody>
          <a:bodyPr/>
          <a:lstStyle/>
          <a:p>
            <a:r>
              <a:rPr lang="en-US" dirty="0" smtClean="0"/>
              <a:t>Why do internal or external customers need you or your department?  </a:t>
            </a:r>
          </a:p>
          <a:p>
            <a:endParaRPr lang="en-US" dirty="0" smtClean="0"/>
          </a:p>
          <a:p>
            <a:r>
              <a:rPr lang="en-US" dirty="0" smtClean="0"/>
              <a:t>What is your organization or department committed to providing to its internal or external customers?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Why a Mission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spcAft>
                <a:spcPts val="1800"/>
              </a:spcAft>
            </a:pPr>
            <a:r>
              <a:rPr lang="en-US" dirty="0" smtClean="0"/>
              <a:t>A clear mission provides grounding and purpose to your organization. </a:t>
            </a:r>
            <a:endParaRPr lang="en-US" b="1" dirty="0" smtClean="0"/>
          </a:p>
          <a:p>
            <a:pPr>
              <a:spcAft>
                <a:spcPts val="1800"/>
              </a:spcAft>
            </a:pPr>
            <a:r>
              <a:rPr lang="en-US" dirty="0" smtClean="0"/>
              <a:t>Excellence itself can survive only in an organization committed to a strong purpose.</a:t>
            </a:r>
            <a:endParaRPr lang="en-US" b="1" dirty="0" smtClean="0"/>
          </a:p>
          <a:p>
            <a:pPr>
              <a:spcAft>
                <a:spcPts val="1800"/>
              </a:spcAft>
            </a:pPr>
            <a:r>
              <a:rPr lang="en-US" dirty="0" smtClean="0"/>
              <a:t>Mission statement help clarify what business you are in, with that clarity you are then in a much better position to articulate your strategies and goals. </a:t>
            </a:r>
          </a:p>
          <a:p>
            <a:pPr>
              <a:spcAft>
                <a:spcPts val="1800"/>
              </a:spcAft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Great Missions: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Aft>
                <a:spcPts val="2400"/>
              </a:spcAft>
            </a:pPr>
            <a:r>
              <a:rPr lang="en-US" dirty="0" smtClean="0"/>
              <a:t>Mission statements that are clear statements of the business purpose</a:t>
            </a:r>
          </a:p>
          <a:p>
            <a:pPr lvl="0">
              <a:spcAft>
                <a:spcPts val="2400"/>
              </a:spcAft>
            </a:pPr>
            <a:r>
              <a:rPr lang="en-US" dirty="0" smtClean="0"/>
              <a:t>Missions that are moving – such as serving people</a:t>
            </a:r>
          </a:p>
          <a:p>
            <a:pPr>
              <a:spcAft>
                <a:spcPts val="2400"/>
              </a:spcAft>
            </a:pPr>
            <a:r>
              <a:rPr lang="en-US" dirty="0" smtClean="0"/>
              <a:t>Focused language that provides guidance in decision-making, clearly explaining what the company does. </a:t>
            </a:r>
          </a:p>
          <a:p>
            <a:pPr>
              <a:spcAft>
                <a:spcPts val="2400"/>
              </a:spcAft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Not So Great Missions: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Aft>
                <a:spcPts val="1800"/>
              </a:spcAft>
            </a:pPr>
            <a:r>
              <a:rPr lang="en-US" dirty="0" smtClean="0"/>
              <a:t>Unfocussed statements – we will be successful in everything we do … exceeding the expectations of our customers.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When the Mission is too confusing.  If your mission statement is packed full of technical terminology and business lingo, it loses its effectiveness.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Mission Statements that are too long – trying to cover absolutely everything.  Relating the fifty-four things the company or department does.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A Mission that is not grounded in reality.  It's okay to be hopeful, but when hopefulness crosses the line into sheer fantasy … there is a problem.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>
            <a:normAutofit fontScale="92500" lnSpcReduction="20000"/>
          </a:bodyPr>
          <a:lstStyle/>
          <a:p>
            <a:pPr marL="798738" indent="-514350">
              <a:spcAft>
                <a:spcPts val="3600"/>
              </a:spcAft>
              <a:buFont typeface="+mj-lt"/>
              <a:buAutoNum type="arabicPeriod"/>
            </a:pPr>
            <a:r>
              <a:rPr lang="en-US" dirty="0" smtClean="0"/>
              <a:t> Don’t underestimate how </a:t>
            </a:r>
            <a:r>
              <a:rPr lang="en-US" b="1" dirty="0" smtClean="0"/>
              <a:t>powerful </a:t>
            </a:r>
            <a:r>
              <a:rPr lang="en-US" dirty="0" smtClean="0"/>
              <a:t>great Mission Statements can be.  </a:t>
            </a:r>
            <a:r>
              <a:rPr lang="en-US" sz="1730" dirty="0" smtClean="0"/>
              <a:t>“If you don’t know where you are going any road will take you there.”</a:t>
            </a:r>
          </a:p>
          <a:p>
            <a:pPr marL="798738" lvl="0" indent="-514350">
              <a:spcAft>
                <a:spcPts val="3600"/>
              </a:spcAft>
              <a:buFont typeface="+mj-lt"/>
              <a:buAutoNum type="arabicPeriod"/>
            </a:pPr>
            <a:r>
              <a:rPr lang="en-US" dirty="0" smtClean="0"/>
              <a:t>  Don’t underestimate how </a:t>
            </a:r>
            <a:r>
              <a:rPr lang="en-US" b="1" dirty="0" smtClean="0"/>
              <a:t>useless </a:t>
            </a:r>
            <a:r>
              <a:rPr lang="en-US" dirty="0" smtClean="0"/>
              <a:t>great Mission Statements can be.  </a:t>
            </a:r>
            <a:r>
              <a:rPr lang="en-US" sz="1882" dirty="0" smtClean="0"/>
              <a:t>Although they can be powerful they are useless until they become part of how decisions get made and work gets done.</a:t>
            </a:r>
          </a:p>
          <a:p>
            <a:pPr marL="798738" indent="-514350">
              <a:spcAft>
                <a:spcPts val="3600"/>
              </a:spcAft>
              <a:buFont typeface="+mj-lt"/>
              <a:buAutoNum type="arabicPeriod"/>
            </a:pPr>
            <a:r>
              <a:rPr lang="en-US" dirty="0" smtClean="0"/>
              <a:t>  You need to develop a plan sustainment plan for your Mission to be effective.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ＭＳ 明朝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ＭＳ 明朝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347</Words>
  <Application>Microsoft Macintosh PowerPoint</Application>
  <PresentationFormat>On-screen Show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Creating a Mission</vt:lpstr>
      <vt:lpstr>Agenda</vt:lpstr>
      <vt:lpstr>A Mission answers the question … “Why are you here?” </vt:lpstr>
      <vt:lpstr>Why a Mission</vt:lpstr>
      <vt:lpstr>Great Missions:</vt:lpstr>
      <vt:lpstr>Not So Great Missions:</vt:lpstr>
      <vt:lpstr>Summary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Meeting Effectiveness</dc:title>
  <dc:creator>Ivan Novak</dc:creator>
  <cp:lastModifiedBy>Jed Teigen</cp:lastModifiedBy>
  <cp:revision>9</cp:revision>
  <dcterms:created xsi:type="dcterms:W3CDTF">2010-03-11T23:40:46Z</dcterms:created>
  <dcterms:modified xsi:type="dcterms:W3CDTF">2010-03-11T23:41:16Z</dcterms:modified>
</cp:coreProperties>
</file>